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3" r:id="rId6"/>
    <p:sldId id="261" r:id="rId7"/>
    <p:sldId id="262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ga-I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ga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C64253-9D67-4B24-A884-96927746A522}" type="datetimeFigureOut">
              <a:rPr lang="ga-IE" smtClean="0"/>
              <a:pPr/>
              <a:t>05/05/2014</a:t>
            </a:fld>
            <a:endParaRPr lang="ga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ga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ga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ga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466E8F-B153-4CED-8542-01F70BD31030}" type="slidenum">
              <a:rPr lang="ga-IE" smtClean="0"/>
              <a:pPr/>
              <a:t>‹#›</a:t>
            </a:fld>
            <a:endParaRPr lang="ga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166820C-2121-4A67-8676-F98E53431A4A}" type="datetimeFigureOut">
              <a:rPr lang="ga-IE" smtClean="0"/>
              <a:pPr/>
              <a:t>05/05/2014</a:t>
            </a:fld>
            <a:endParaRPr lang="ga-IE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ga-IE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4FA5E4F-FFD5-44F3-B1D0-304FF2D198B4}" type="slidenum">
              <a:rPr lang="ga-IE" smtClean="0"/>
              <a:pPr/>
              <a:t>‹#›</a:t>
            </a:fld>
            <a:endParaRPr lang="ga-IE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66820C-2121-4A67-8676-F98E53431A4A}" type="datetimeFigureOut">
              <a:rPr lang="ga-IE" smtClean="0"/>
              <a:pPr/>
              <a:t>05/05/2014</a:t>
            </a:fld>
            <a:endParaRPr lang="ga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ga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FA5E4F-FFD5-44F3-B1D0-304FF2D198B4}" type="slidenum">
              <a:rPr lang="ga-IE" smtClean="0"/>
              <a:pPr/>
              <a:t>‹#›</a:t>
            </a:fld>
            <a:endParaRPr lang="ga-IE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3166820C-2121-4A67-8676-F98E53431A4A}" type="datetimeFigureOut">
              <a:rPr lang="ga-IE" smtClean="0"/>
              <a:pPr/>
              <a:t>05/05/2014</a:t>
            </a:fld>
            <a:endParaRPr lang="ga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ga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4FA5E4F-FFD5-44F3-B1D0-304FF2D198B4}" type="slidenum">
              <a:rPr lang="ga-IE" smtClean="0"/>
              <a:pPr/>
              <a:t>‹#›</a:t>
            </a:fld>
            <a:endParaRPr lang="ga-IE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66820C-2121-4A67-8676-F98E53431A4A}" type="datetimeFigureOut">
              <a:rPr lang="ga-IE" smtClean="0"/>
              <a:pPr/>
              <a:t>05/05/2014</a:t>
            </a:fld>
            <a:endParaRPr lang="ga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ga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FA5E4F-FFD5-44F3-B1D0-304FF2D198B4}" type="slidenum">
              <a:rPr lang="ga-IE" smtClean="0"/>
              <a:pPr/>
              <a:t>‹#›</a:t>
            </a:fld>
            <a:endParaRPr lang="ga-IE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166820C-2121-4A67-8676-F98E53431A4A}" type="datetimeFigureOut">
              <a:rPr lang="ga-IE" smtClean="0"/>
              <a:pPr/>
              <a:t>05/05/2014</a:t>
            </a:fld>
            <a:endParaRPr lang="ga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ga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34FA5E4F-FFD5-44F3-B1D0-304FF2D198B4}" type="slidenum">
              <a:rPr lang="ga-IE" smtClean="0"/>
              <a:pPr/>
              <a:t>‹#›</a:t>
            </a:fld>
            <a:endParaRPr lang="ga-IE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66820C-2121-4A67-8676-F98E53431A4A}" type="datetimeFigureOut">
              <a:rPr lang="ga-IE" smtClean="0"/>
              <a:pPr/>
              <a:t>05/05/2014</a:t>
            </a:fld>
            <a:endParaRPr lang="ga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ga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FA5E4F-FFD5-44F3-B1D0-304FF2D198B4}" type="slidenum">
              <a:rPr lang="ga-IE" smtClean="0"/>
              <a:pPr/>
              <a:t>‹#›</a:t>
            </a:fld>
            <a:endParaRPr lang="ga-IE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66820C-2121-4A67-8676-F98E53431A4A}" type="datetimeFigureOut">
              <a:rPr lang="ga-IE" smtClean="0"/>
              <a:pPr/>
              <a:t>05/05/2014</a:t>
            </a:fld>
            <a:endParaRPr lang="ga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ga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FA5E4F-FFD5-44F3-B1D0-304FF2D198B4}" type="slidenum">
              <a:rPr lang="ga-IE" smtClean="0"/>
              <a:pPr/>
              <a:t>‹#›</a:t>
            </a:fld>
            <a:endParaRPr lang="ga-IE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66820C-2121-4A67-8676-F98E53431A4A}" type="datetimeFigureOut">
              <a:rPr lang="ga-IE" smtClean="0"/>
              <a:pPr/>
              <a:t>05/05/2014</a:t>
            </a:fld>
            <a:endParaRPr lang="ga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ga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FA5E4F-FFD5-44F3-B1D0-304FF2D198B4}" type="slidenum">
              <a:rPr lang="ga-IE" smtClean="0"/>
              <a:pPr/>
              <a:t>‹#›</a:t>
            </a:fld>
            <a:endParaRPr lang="ga-IE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166820C-2121-4A67-8676-F98E53431A4A}" type="datetimeFigureOut">
              <a:rPr lang="ga-IE" smtClean="0"/>
              <a:pPr/>
              <a:t>05/05/2014</a:t>
            </a:fld>
            <a:endParaRPr lang="ga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ga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FA5E4F-FFD5-44F3-B1D0-304FF2D198B4}" type="slidenum">
              <a:rPr lang="ga-IE" smtClean="0"/>
              <a:pPr/>
              <a:t>‹#›</a:t>
            </a:fld>
            <a:endParaRPr lang="ga-IE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66820C-2121-4A67-8676-F98E53431A4A}" type="datetimeFigureOut">
              <a:rPr lang="ga-IE" smtClean="0"/>
              <a:pPr/>
              <a:t>05/05/2014</a:t>
            </a:fld>
            <a:endParaRPr lang="ga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ga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FA5E4F-FFD5-44F3-B1D0-304FF2D198B4}" type="slidenum">
              <a:rPr lang="ga-IE" smtClean="0"/>
              <a:pPr/>
              <a:t>‹#›</a:t>
            </a:fld>
            <a:endParaRPr lang="ga-IE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66820C-2121-4A67-8676-F98E53431A4A}" type="datetimeFigureOut">
              <a:rPr lang="ga-IE" smtClean="0"/>
              <a:pPr/>
              <a:t>05/05/2014</a:t>
            </a:fld>
            <a:endParaRPr lang="ga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ga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FA5E4F-FFD5-44F3-B1D0-304FF2D198B4}" type="slidenum">
              <a:rPr lang="ga-IE" smtClean="0"/>
              <a:pPr/>
              <a:t>‹#›</a:t>
            </a:fld>
            <a:endParaRPr lang="ga-IE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3166820C-2121-4A67-8676-F98E53431A4A}" type="datetimeFigureOut">
              <a:rPr lang="ga-IE" smtClean="0"/>
              <a:pPr/>
              <a:t>05/05/2014</a:t>
            </a:fld>
            <a:endParaRPr lang="ga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ga-IE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4FA5E4F-FFD5-44F3-B1D0-304FF2D198B4}" type="slidenum">
              <a:rPr lang="ga-IE" smtClean="0"/>
              <a:pPr/>
              <a:t>‹#›</a:t>
            </a:fld>
            <a:endParaRPr lang="ga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ransition>
    <p:dissolve/>
  </p:transition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ga-IE" sz="7000" dirty="0" smtClean="0">
                <a:solidFill>
                  <a:srgbClr val="FF0000"/>
                </a:solidFill>
                <a:latin typeface="Comic Sans MS" pitchFamily="66" charset="0"/>
              </a:rPr>
              <a:t>Bridges</a:t>
            </a:r>
            <a:endParaRPr lang="ga-IE" sz="7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ga-IE" sz="6000" dirty="0" smtClean="0">
                <a:latin typeface="Curlz MT" pitchFamily="82" charset="0"/>
              </a:rPr>
              <a:t>By </a:t>
            </a:r>
          </a:p>
          <a:p>
            <a:pPr algn="ctr">
              <a:buNone/>
            </a:pPr>
            <a:r>
              <a:rPr lang="ga-IE" sz="6000" dirty="0" smtClean="0">
                <a:latin typeface="Curlz MT" pitchFamily="82" charset="0"/>
              </a:rPr>
              <a:t>James Hurley&amp;</a:t>
            </a:r>
          </a:p>
          <a:p>
            <a:pPr algn="ctr">
              <a:buNone/>
            </a:pPr>
            <a:r>
              <a:rPr lang="ga-IE" sz="6000" dirty="0" smtClean="0">
                <a:latin typeface="Curlz MT" pitchFamily="82" charset="0"/>
              </a:rPr>
              <a:t> Lee Byrne </a:t>
            </a:r>
          </a:p>
          <a:p>
            <a:pPr algn="ctr">
              <a:buNone/>
            </a:pPr>
            <a:r>
              <a:rPr lang="ga-IE" sz="6000" dirty="0" smtClean="0">
                <a:latin typeface="Curlz MT" pitchFamily="82" charset="0"/>
              </a:rPr>
              <a:t>4th Class</a:t>
            </a:r>
          </a:p>
          <a:p>
            <a:pPr algn="ctr">
              <a:buNone/>
            </a:pPr>
            <a:r>
              <a:rPr lang="ga-IE" sz="6000" dirty="0" smtClean="0">
                <a:latin typeface="Curlz MT" pitchFamily="82" charset="0"/>
              </a:rPr>
              <a:t>Seomra 13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dirty="0" smtClean="0"/>
              <a:t>Intresting facts</a:t>
            </a:r>
            <a:endParaRPr lang="ga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ga-IE" dirty="0" smtClean="0"/>
              <a:t>The longest bridge span is akashi kaikyo also known as perth bridge with the length 1990m thats 2km without support  </a:t>
            </a:r>
          </a:p>
          <a:p>
            <a:r>
              <a:rPr lang="ga-IE" dirty="0" smtClean="0"/>
              <a:t>The Golden gate bridge is 1280m wide.It was completed in 1937.</a:t>
            </a:r>
          </a:p>
          <a:p>
            <a:r>
              <a:rPr lang="ga-IE" dirty="0" smtClean="0"/>
              <a:t>Highest bridge royal gorge bridge colorado usa height a dizzing 321m above river level the empire state building could nearly fit underneath.</a:t>
            </a:r>
          </a:p>
          <a:p>
            <a:r>
              <a:rPr lang="ga-IE" dirty="0" smtClean="0"/>
              <a:t>At 48.8m wide, Australias Sydney Harbour bridge is the worlds widest bridge.</a:t>
            </a:r>
          </a:p>
          <a:p>
            <a:endParaRPr lang="ga-IE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ga-IE" dirty="0" smtClean="0"/>
              <a:t>What are Bridges?</a:t>
            </a:r>
            <a:br>
              <a:rPr lang="ga-IE" dirty="0" smtClean="0"/>
            </a:br>
            <a:r>
              <a:rPr lang="ga-IE" dirty="0" smtClean="0"/>
              <a:t>Why do we Use bridges?</a:t>
            </a:r>
            <a:endParaRPr lang="ga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00808"/>
            <a:ext cx="7239000" cy="4846320"/>
          </a:xfrm>
        </p:spPr>
        <p:txBody>
          <a:bodyPr/>
          <a:lstStyle/>
          <a:p>
            <a:pPr>
              <a:buNone/>
            </a:pPr>
            <a:r>
              <a:rPr lang="ga-IE" dirty="0" smtClean="0"/>
              <a:t>Bridges are built over roads, railway lines, vallies,bays, ravines and rivers </a:t>
            </a:r>
          </a:p>
          <a:p>
            <a:pPr>
              <a:buNone/>
            </a:pPr>
            <a:r>
              <a:rPr lang="ga-IE" dirty="0" smtClean="0"/>
              <a:t>We use bridges to connect one place to the other.</a:t>
            </a:r>
          </a:p>
          <a:p>
            <a:pPr>
              <a:buNone/>
            </a:pPr>
            <a:endParaRPr lang="ga-IE" dirty="0" smtClean="0"/>
          </a:p>
        </p:txBody>
      </p:sp>
      <p:pic>
        <p:nvPicPr>
          <p:cNvPr id="4" name="Picture 3" descr="how-bridges-work-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67744" y="3356992"/>
            <a:ext cx="4176464" cy="2784309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ga-IE" dirty="0" smtClean="0"/>
              <a:t>What kind of bridges are there</a:t>
            </a:r>
            <a:endParaRPr lang="ga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556792"/>
            <a:ext cx="7239000" cy="4846320"/>
          </a:xfrm>
        </p:spPr>
        <p:txBody>
          <a:bodyPr/>
          <a:lstStyle/>
          <a:p>
            <a:pPr>
              <a:buNone/>
            </a:pPr>
            <a:r>
              <a:rPr lang="ga-IE" dirty="0" smtClean="0"/>
              <a:t>There are several types of bridges such as.</a:t>
            </a:r>
          </a:p>
          <a:p>
            <a:pPr>
              <a:buNone/>
            </a:pPr>
            <a:endParaRPr lang="ga-IE" dirty="0" smtClean="0"/>
          </a:p>
          <a:p>
            <a:pPr>
              <a:buNone/>
            </a:pPr>
            <a:r>
              <a:rPr lang="ga-IE" dirty="0" smtClean="0"/>
              <a:t>Arch </a:t>
            </a:r>
            <a:r>
              <a:rPr lang="ga-IE" b="1" dirty="0" smtClean="0"/>
              <a:t>bridge         </a:t>
            </a:r>
          </a:p>
          <a:p>
            <a:pPr>
              <a:buNone/>
            </a:pPr>
            <a:endParaRPr lang="ga-IE" dirty="0" smtClean="0"/>
          </a:p>
          <a:p>
            <a:pPr>
              <a:buNone/>
            </a:pPr>
            <a:r>
              <a:rPr lang="ga-IE" dirty="0" smtClean="0"/>
              <a:t>Suspension bridge</a:t>
            </a:r>
          </a:p>
          <a:p>
            <a:pPr>
              <a:buNone/>
            </a:pPr>
            <a:endParaRPr lang="ga-IE" dirty="0" smtClean="0"/>
          </a:p>
          <a:p>
            <a:pPr>
              <a:buNone/>
            </a:pPr>
            <a:r>
              <a:rPr lang="ga-IE" dirty="0" smtClean="0"/>
              <a:t>Beam bridge</a:t>
            </a:r>
          </a:p>
          <a:p>
            <a:pPr>
              <a:buNone/>
            </a:pPr>
            <a:endParaRPr lang="ga-IE" dirty="0" smtClean="0"/>
          </a:p>
          <a:p>
            <a:pPr>
              <a:buNone/>
            </a:pPr>
            <a:r>
              <a:rPr lang="ga-IE" dirty="0" smtClean="0"/>
              <a:t>Truss bridge</a:t>
            </a:r>
          </a:p>
          <a:p>
            <a:pPr>
              <a:buNone/>
            </a:pPr>
            <a:endParaRPr lang="ga-IE" dirty="0" smtClean="0"/>
          </a:p>
        </p:txBody>
      </p:sp>
      <p:pic>
        <p:nvPicPr>
          <p:cNvPr id="1026" name="Picture 2" descr="C:\Users\User\Desktop\ha pann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2132856"/>
            <a:ext cx="2736304" cy="1080120"/>
          </a:xfrm>
          <a:prstGeom prst="rect">
            <a:avLst/>
          </a:prstGeom>
          <a:noFill/>
        </p:spPr>
      </p:pic>
      <p:pic>
        <p:nvPicPr>
          <p:cNvPr id="5" name="Picture 4" descr="downloa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64088" y="3284984"/>
            <a:ext cx="2736304" cy="1009827"/>
          </a:xfrm>
          <a:prstGeom prst="rect">
            <a:avLst/>
          </a:prstGeom>
        </p:spPr>
      </p:pic>
      <p:pic>
        <p:nvPicPr>
          <p:cNvPr id="6" name="Picture 5" descr="bb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436096" y="4437112"/>
            <a:ext cx="2520280" cy="1008112"/>
          </a:xfrm>
          <a:prstGeom prst="rect">
            <a:avLst/>
          </a:prstGeom>
        </p:spPr>
      </p:pic>
      <p:pic>
        <p:nvPicPr>
          <p:cNvPr id="7" name="Picture 6" descr="t bridge (2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932040" y="5589240"/>
            <a:ext cx="2664296" cy="10160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dirty="0" smtClean="0"/>
              <a:t>Arch bridges</a:t>
            </a:r>
            <a:endParaRPr lang="ga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ga-IE" dirty="0" smtClean="0"/>
              <a:t>Arch bridges can be supported by the bottom or the top.</a:t>
            </a:r>
          </a:p>
          <a:p>
            <a:r>
              <a:rPr lang="ga-IE" dirty="0" smtClean="0"/>
              <a:t>Sydney harbour bridge has support on the top.</a:t>
            </a:r>
          </a:p>
          <a:p>
            <a:r>
              <a:rPr lang="ga-IE" dirty="0" smtClean="0"/>
              <a:t>The arch makes the bridge stronger.</a:t>
            </a:r>
          </a:p>
          <a:p>
            <a:endParaRPr lang="ga-IE" dirty="0"/>
          </a:p>
        </p:txBody>
      </p:sp>
      <p:pic>
        <p:nvPicPr>
          <p:cNvPr id="5" name="Picture 4" descr="harbour-bridge-171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27784" y="3933056"/>
            <a:ext cx="4392488" cy="2684279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dirty="0" smtClean="0"/>
              <a:t>Truss bridge</a:t>
            </a:r>
            <a:endParaRPr lang="ga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ga-IE" dirty="0" smtClean="0"/>
              <a:t>Truss bridges is made by joining together lengths of steel into a framework.</a:t>
            </a:r>
          </a:p>
          <a:p>
            <a:endParaRPr lang="ga-IE" dirty="0"/>
          </a:p>
        </p:txBody>
      </p:sp>
      <p:pic>
        <p:nvPicPr>
          <p:cNvPr id="4" name="Picture 3" descr="Peterborough_truss_bridg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59632" y="2708920"/>
            <a:ext cx="5868144" cy="274625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dirty="0" smtClean="0"/>
              <a:t>Suspension bridges</a:t>
            </a:r>
            <a:endParaRPr lang="ga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ga-IE" dirty="0" smtClean="0"/>
              <a:t> Suspension bridges have cables hanging down from the top.</a:t>
            </a:r>
          </a:p>
          <a:p>
            <a:pPr>
              <a:buNone/>
            </a:pPr>
            <a:r>
              <a:rPr lang="ga-IE" dirty="0" smtClean="0"/>
              <a:t>There is a suspension bridge in San Francisco</a:t>
            </a:r>
          </a:p>
          <a:p>
            <a:pPr>
              <a:buNone/>
            </a:pPr>
            <a:r>
              <a:rPr lang="ga-IE" dirty="0" smtClean="0"/>
              <a:t>at the pacific ocean.</a:t>
            </a:r>
          </a:p>
          <a:p>
            <a:pPr>
              <a:buNone/>
            </a:pPr>
            <a:r>
              <a:rPr lang="ga-IE" dirty="0" smtClean="0"/>
              <a:t> It is called The Golden Gate bridge.</a:t>
            </a:r>
            <a:endParaRPr lang="ga-IE" dirty="0"/>
          </a:p>
        </p:txBody>
      </p:sp>
      <p:pic>
        <p:nvPicPr>
          <p:cNvPr id="4" name="Picture 3" descr="Ggb_by_nigh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11760" y="3933056"/>
            <a:ext cx="4327376" cy="2365898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dirty="0" smtClean="0"/>
              <a:t>Beam bridges</a:t>
            </a:r>
            <a:endParaRPr lang="ga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ga-IE" dirty="0" smtClean="0"/>
              <a:t>The simplest type of bridge is very simple!It is just a BEAM supported at each end such as a tree trunk resting on each bank of a stream.</a:t>
            </a:r>
            <a:endParaRPr lang="ga-IE" dirty="0"/>
          </a:p>
        </p:txBody>
      </p:sp>
      <p:pic>
        <p:nvPicPr>
          <p:cNvPr id="4" name="Picture 3" descr="b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63688" y="3212976"/>
            <a:ext cx="4968552" cy="2709462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dirty="0" smtClean="0"/>
              <a:t>Famous bridges</a:t>
            </a:r>
            <a:endParaRPr lang="ga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ga-IE" dirty="0" smtClean="0"/>
              <a:t>There are lots of famous bridges around the world such as:</a:t>
            </a:r>
          </a:p>
          <a:p>
            <a:r>
              <a:rPr lang="ga-IE" dirty="0" smtClean="0"/>
              <a:t>Golden Gate bridge in San Francisco America</a:t>
            </a:r>
          </a:p>
          <a:p>
            <a:endParaRPr lang="ga-IE" dirty="0" smtClean="0"/>
          </a:p>
          <a:p>
            <a:r>
              <a:rPr lang="ga-IE" dirty="0" smtClean="0"/>
              <a:t>Brooklyn bridge in Brooklyn America</a:t>
            </a:r>
          </a:p>
          <a:p>
            <a:endParaRPr lang="ga-IE" dirty="0" smtClean="0"/>
          </a:p>
          <a:p>
            <a:r>
              <a:rPr lang="ga-IE" dirty="0" smtClean="0"/>
              <a:t>Sydney harbour bridge in Sydney Ausraila</a:t>
            </a:r>
          </a:p>
          <a:p>
            <a:endParaRPr lang="ga-IE" dirty="0" smtClean="0"/>
          </a:p>
          <a:p>
            <a:r>
              <a:rPr lang="ga-IE" dirty="0" smtClean="0"/>
              <a:t>Akashi kaikyo also known as Perth bridge in japan</a:t>
            </a:r>
            <a:endParaRPr lang="ga-IE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3419872" y="188640"/>
            <a:ext cx="5052396" cy="1800200"/>
          </a:xfrm>
        </p:spPr>
        <p:txBody>
          <a:bodyPr/>
          <a:lstStyle/>
          <a:p>
            <a:r>
              <a:rPr lang="ga-IE" dirty="0" smtClean="0"/>
              <a:t>Bridges in your local area</a:t>
            </a:r>
            <a:endParaRPr lang="ga-IE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2627784" y="2132856"/>
            <a:ext cx="5625412" cy="4536504"/>
          </a:xfrm>
        </p:spPr>
        <p:txBody>
          <a:bodyPr>
            <a:normAutofit lnSpcReduction="10000"/>
          </a:bodyPr>
          <a:lstStyle/>
          <a:p>
            <a:r>
              <a:rPr lang="ga-IE" dirty="0" smtClean="0"/>
              <a:t>Bridges that are in Ireland  our local area such as </a:t>
            </a:r>
          </a:p>
          <a:p>
            <a:endParaRPr lang="ga-IE" dirty="0"/>
          </a:p>
          <a:p>
            <a:r>
              <a:rPr lang="ga-IE" dirty="0" smtClean="0"/>
              <a:t>O connell bridge</a:t>
            </a:r>
          </a:p>
          <a:p>
            <a:endParaRPr lang="ga-IE" dirty="0" smtClean="0"/>
          </a:p>
          <a:p>
            <a:r>
              <a:rPr lang="ga-IE" dirty="0" smtClean="0"/>
              <a:t>The ha penny bridge</a:t>
            </a:r>
          </a:p>
          <a:p>
            <a:endParaRPr lang="ga-IE" dirty="0" smtClean="0"/>
          </a:p>
          <a:p>
            <a:r>
              <a:rPr lang="ga-IE" dirty="0" smtClean="0"/>
              <a:t>Wellington bridge</a:t>
            </a:r>
          </a:p>
          <a:p>
            <a:endParaRPr lang="ga-IE" dirty="0" smtClean="0"/>
          </a:p>
          <a:p>
            <a:r>
              <a:rPr lang="ga-IE" smtClean="0"/>
              <a:t>Burrin </a:t>
            </a:r>
            <a:r>
              <a:rPr lang="ga-IE" dirty="0" smtClean="0"/>
              <a:t>bridge</a:t>
            </a:r>
          </a:p>
          <a:p>
            <a:endParaRPr lang="ga-IE" dirty="0" smtClean="0"/>
          </a:p>
          <a:p>
            <a:r>
              <a:rPr lang="ga-IE" dirty="0" smtClean="0"/>
              <a:t>Millenium bridge</a:t>
            </a:r>
          </a:p>
        </p:txBody>
      </p:sp>
      <p:pic>
        <p:nvPicPr>
          <p:cNvPr id="4" name="Picture 3" descr="Graiguecullen Bridge at night adj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4509120"/>
            <a:ext cx="4104456" cy="1878370"/>
          </a:xfrm>
          <a:prstGeom prst="rect">
            <a:avLst/>
          </a:prstGeom>
        </p:spPr>
      </p:pic>
      <p:pic>
        <p:nvPicPr>
          <p:cNvPr id="5" name="Picture 4" descr="ha pann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2492896"/>
            <a:ext cx="5263232" cy="1857806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285</TotalTime>
  <Words>316</Words>
  <Application>Microsoft Office PowerPoint</Application>
  <PresentationFormat>On-screen Show (4:3)</PresentationFormat>
  <Paragraphs>58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Opulent</vt:lpstr>
      <vt:lpstr>Bridges</vt:lpstr>
      <vt:lpstr>What are Bridges? Why do we Use bridges?</vt:lpstr>
      <vt:lpstr>What kind of bridges are there</vt:lpstr>
      <vt:lpstr>Arch bridges</vt:lpstr>
      <vt:lpstr>Truss bridge</vt:lpstr>
      <vt:lpstr>Suspension bridges</vt:lpstr>
      <vt:lpstr>Beam bridges</vt:lpstr>
      <vt:lpstr>Famous bridges</vt:lpstr>
      <vt:lpstr>Bridges in your local area</vt:lpstr>
      <vt:lpstr>Intresting facts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Bridges</dc:title>
  <dc:creator>User</dc:creator>
  <cp:lastModifiedBy>User</cp:lastModifiedBy>
  <cp:revision>28</cp:revision>
  <dcterms:created xsi:type="dcterms:W3CDTF">2014-03-11T12:19:07Z</dcterms:created>
  <dcterms:modified xsi:type="dcterms:W3CDTF">2014-05-05T11:29:11Z</dcterms:modified>
</cp:coreProperties>
</file>