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797675" cy="9926638"/>
  <p:defaultTextStyle>
    <a:defPPr>
      <a:defRPr lang="ga-I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a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a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a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a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a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a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a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a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a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a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a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3308E9-84BA-44FD-B242-08CF4AC963ED}" type="datetimeFigureOut">
              <a:rPr lang="ga-IE" smtClean="0"/>
              <a:pPr/>
              <a:t>08/02/2014</a:t>
            </a:fld>
            <a:endParaRPr lang="ga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ga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83CAFC-4A6B-4F9C-9DAA-F09D18B1A457}" type="slidenum">
              <a:rPr lang="ga-IE" smtClean="0"/>
              <a:pPr/>
              <a:t>‹#›</a:t>
            </a:fld>
            <a:endParaRPr lang="ga-I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ga-IE" sz="15000" dirty="0" smtClean="0">
                <a:latin typeface="Comic Sans MS" pitchFamily="66" charset="0"/>
              </a:rPr>
              <a:t>ENERGY</a:t>
            </a:r>
            <a:endParaRPr lang="ga-IE" sz="150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ga-I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By Brigita, Aoife, Shane, Cillian, Conor</a:t>
            </a:r>
          </a:p>
          <a:p>
            <a:pPr algn="ctr"/>
            <a:r>
              <a:rPr lang="ga-I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Seomra 13</a:t>
            </a:r>
          </a:p>
          <a:p>
            <a:pPr algn="ctr"/>
            <a:r>
              <a:rPr lang="ga-I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Rang 4</a:t>
            </a:r>
            <a:endParaRPr lang="ga-IE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a-IE" dirty="0" smtClean="0"/>
              <a:t>Interesting facts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a-IE" dirty="0" smtClean="0"/>
              <a:t>Greenland used to be green it is locatedin the antartic circle and much of it is covered by a huge sheet of ice. </a:t>
            </a:r>
          </a:p>
          <a:p>
            <a:r>
              <a:rPr lang="ga-IE" dirty="0" smtClean="0"/>
              <a:t>A volcano can change the climate in an area .</a:t>
            </a:r>
          </a:p>
          <a:p>
            <a:r>
              <a:rPr lang="ga-IE" dirty="0" smtClean="0"/>
              <a:t>Huge volcanic explosins create dust that blocks the sun  </a:t>
            </a:r>
          </a:p>
          <a:p>
            <a:r>
              <a:rPr lang="ga-IE" dirty="0" smtClean="0"/>
              <a:t>Many crops could not grow throuh out the world people starved .</a:t>
            </a:r>
          </a:p>
          <a:p>
            <a:r>
              <a:rPr lang="ga-IE" dirty="0" smtClean="0"/>
              <a:t>Some scientists belive that it was climate change that killed the dinasosaus around 65 million years ago .</a:t>
            </a:r>
          </a:p>
          <a:p>
            <a:endParaRPr lang="ga-IE" dirty="0" smtClean="0"/>
          </a:p>
        </p:txBody>
      </p:sp>
      <p:pic>
        <p:nvPicPr>
          <p:cNvPr id="4" name="Picture 3" descr="download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188640"/>
            <a:ext cx="1400944" cy="176518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dirty="0" smtClean="0"/>
              <a:t>What </a:t>
            </a:r>
            <a:r>
              <a:rPr lang="ga-IE" dirty="0" smtClean="0">
                <a:latin typeface="Comic Sans MS" pitchFamily="66" charset="0"/>
              </a:rPr>
              <a:t>is energy?</a:t>
            </a:r>
            <a:endParaRPr lang="ga-I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5536" y="2924944"/>
            <a:ext cx="8064896" cy="1440160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ga-IE" sz="12800" dirty="0" smtClean="0"/>
              <a:t>Energy is the power of movement.</a:t>
            </a:r>
          </a:p>
          <a:p>
            <a:pPr>
              <a:buFont typeface="Arial" pitchFamily="34" charset="0"/>
              <a:buChar char="•"/>
            </a:pPr>
            <a:r>
              <a:rPr lang="ga-IE" sz="12800" dirty="0" smtClean="0"/>
              <a:t>Energy gives you the abilty to do things eg.    run, eat, read even sleep.</a:t>
            </a:r>
          </a:p>
          <a:p>
            <a:pPr>
              <a:buFont typeface="Arial" pitchFamily="34" charset="0"/>
              <a:buChar char="•"/>
            </a:pPr>
            <a:r>
              <a:rPr lang="ga-IE" sz="12800" dirty="0" smtClean="0"/>
              <a:t>Many machines require energy to work.</a:t>
            </a:r>
          </a:p>
          <a:p>
            <a:pPr>
              <a:buFont typeface="Arial" pitchFamily="34" charset="0"/>
              <a:buChar char="•"/>
            </a:pPr>
            <a:r>
              <a:rPr lang="ga-IE" sz="12800" dirty="0" smtClean="0"/>
              <a:t>Energy is produced by non-renewable and renewable  sources of fuel</a:t>
            </a:r>
            <a:r>
              <a:rPr lang="ga-IE" sz="51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ga-IE" sz="4600" dirty="0" smtClean="0"/>
          </a:p>
          <a:p>
            <a:endParaRPr lang="ga-IE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dirty="0" smtClean="0"/>
              <a:t>Non-Renewable  energy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a-IE" dirty="0" smtClean="0"/>
              <a:t>Non-Renewable  energy is energy that can’t be used again.  </a:t>
            </a:r>
          </a:p>
          <a:p>
            <a:r>
              <a:rPr lang="ga-IE" dirty="0" smtClean="0"/>
              <a:t>They are called fossil fuels eg.coal, oil, peat and gas. </a:t>
            </a:r>
          </a:p>
          <a:p>
            <a:r>
              <a:rPr lang="ga-IE" dirty="0" smtClean="0"/>
              <a:t>Peat is a thick brown layer of decayed plants and animals. </a:t>
            </a:r>
          </a:p>
          <a:p>
            <a:r>
              <a:rPr lang="ga-IE" dirty="0" smtClean="0"/>
              <a:t>It is found in a bog, </a:t>
            </a:r>
          </a:p>
          <a:p>
            <a:r>
              <a:rPr lang="ga-IE" dirty="0" smtClean="0"/>
              <a:t>It is found in a wet marshy area. </a:t>
            </a:r>
          </a:p>
          <a:p>
            <a:r>
              <a:rPr lang="ga-IE" dirty="0" smtClean="0"/>
              <a:t>Oil is a thick , black liquid that is found below the ground. </a:t>
            </a:r>
          </a:p>
          <a:p>
            <a:endParaRPr lang="ga-IE" dirty="0" smtClean="0"/>
          </a:p>
          <a:p>
            <a:endParaRPr lang="ga-I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dirty="0" smtClean="0"/>
              <a:t>Renewable energy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389120"/>
          </a:xfrm>
        </p:spPr>
        <p:txBody>
          <a:bodyPr/>
          <a:lstStyle/>
          <a:p>
            <a:r>
              <a:rPr lang="ga-IE" dirty="0" smtClean="0"/>
              <a:t> Renewable energy can be used again.</a:t>
            </a:r>
          </a:p>
          <a:p>
            <a:r>
              <a:rPr lang="ga-IE" dirty="0" smtClean="0"/>
              <a:t>Renewable energy comes from the wind, sun and water. </a:t>
            </a:r>
          </a:p>
          <a:p>
            <a:r>
              <a:rPr lang="ga-IE" dirty="0" smtClean="0"/>
              <a:t>The wind can make your  hair stand on end, blow papers out of your hand and even knock down trees. </a:t>
            </a:r>
          </a:p>
          <a:p>
            <a:r>
              <a:rPr lang="ga-IE" dirty="0" smtClean="0"/>
              <a:t>We get energy and heat from the sun.</a:t>
            </a:r>
          </a:p>
          <a:p>
            <a:r>
              <a:rPr lang="ga-IE" dirty="0" smtClean="0"/>
              <a:t>We can gather the energy from the sun to heat our homes.</a:t>
            </a:r>
          </a:p>
          <a:p>
            <a:r>
              <a:rPr lang="ga-IE" dirty="0" smtClean="0"/>
              <a:t>Energy from water is called hydropower.</a:t>
            </a:r>
          </a:p>
          <a:p>
            <a:pPr>
              <a:buNone/>
            </a:pPr>
            <a:endParaRPr lang="ga-I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a-IE" sz="6000" dirty="0" smtClean="0"/>
              <a:t>Solar Energy</a:t>
            </a:r>
            <a:endParaRPr lang="ga-IE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ga-IE" dirty="0" smtClean="0"/>
              <a:t>We get energy and heat from the sun.</a:t>
            </a:r>
          </a:p>
          <a:p>
            <a:r>
              <a:rPr lang="ga-IE" dirty="0" smtClean="0"/>
              <a:t>We can gather the energy from the sun to heat our homes. </a:t>
            </a:r>
          </a:p>
          <a:p>
            <a:r>
              <a:rPr lang="ga-IE" dirty="0" smtClean="0"/>
              <a:t>The panels collect energy from the sun’s rays as they shine down on Earth.</a:t>
            </a:r>
          </a:p>
          <a:p>
            <a:r>
              <a:rPr lang="ga-IE" dirty="0" smtClean="0"/>
              <a:t>This energy is used to heat our homes and power electricity.</a:t>
            </a:r>
          </a:p>
          <a:p>
            <a:r>
              <a:rPr lang="ga-IE" dirty="0" smtClean="0"/>
              <a:t>Scientists hope that someday  we will have solar powered cars.</a:t>
            </a:r>
          </a:p>
          <a:p>
            <a:r>
              <a:rPr lang="ga-IE" dirty="0" smtClean="0"/>
              <a:t>Solar panels come in all shapes and sizes.</a:t>
            </a:r>
          </a:p>
          <a:p>
            <a:r>
              <a:rPr lang="ga-IE" dirty="0" smtClean="0"/>
              <a:t>Lots of homes in Ireland have solar panels.</a:t>
            </a:r>
          </a:p>
          <a:p>
            <a:r>
              <a:rPr lang="ga-IE" dirty="0" smtClean="0"/>
              <a:t>Have you ever noticed solar calculators, houses or road signs?</a:t>
            </a:r>
          </a:p>
          <a:p>
            <a:endParaRPr lang="ga-IE" dirty="0"/>
          </a:p>
        </p:txBody>
      </p:sp>
      <p:pic>
        <p:nvPicPr>
          <p:cNvPr id="5" name="Picture 4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0"/>
            <a:ext cx="2952328" cy="227190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86462">
            <a:off x="1484014" y="616891"/>
            <a:ext cx="7808951" cy="1614476"/>
          </a:xfrm>
        </p:spPr>
        <p:txBody>
          <a:bodyPr>
            <a:normAutofit fontScale="90000"/>
          </a:bodyPr>
          <a:lstStyle/>
          <a:p>
            <a:r>
              <a:rPr lang="ga-IE" dirty="0" smtClean="0"/>
              <a:t/>
            </a:r>
            <a:br>
              <a:rPr lang="ga-IE" dirty="0" smtClean="0"/>
            </a:br>
            <a:r>
              <a:rPr lang="ga-IE" sz="6000" dirty="0" smtClean="0"/>
              <a:t>Wind Energy</a:t>
            </a:r>
            <a:r>
              <a:rPr lang="ga-IE" dirty="0" smtClean="0"/>
              <a:t/>
            </a:r>
            <a:br>
              <a:rPr lang="ga-IE" dirty="0" smtClean="0"/>
            </a:b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a-IE" dirty="0" smtClean="0"/>
              <a:t>For hundreds of years ,people have used windmills to collect  power from the wind.</a:t>
            </a:r>
          </a:p>
          <a:p>
            <a:r>
              <a:rPr lang="ga-IE" dirty="0" smtClean="0"/>
              <a:t>Nowadays  wind turbines are used to make electricity. </a:t>
            </a:r>
          </a:p>
          <a:p>
            <a:r>
              <a:rPr lang="ga-IE" dirty="0" smtClean="0"/>
              <a:t>A turbine is a bit like a wheel. </a:t>
            </a:r>
          </a:p>
          <a:p>
            <a:r>
              <a:rPr lang="ga-IE" dirty="0" smtClean="0"/>
              <a:t>The wind turns the turbines and makes power. </a:t>
            </a:r>
          </a:p>
          <a:p>
            <a:r>
              <a:rPr lang="ga-IE" dirty="0" smtClean="0"/>
              <a:t>You might have noticed turbines on hills and mountains. </a:t>
            </a:r>
          </a:p>
          <a:p>
            <a:r>
              <a:rPr lang="ga-IE" dirty="0" smtClean="0"/>
              <a:t>Lots of wind turbines are placed together to make a wind farm.</a:t>
            </a: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9" y="260648"/>
            <a:ext cx="2160240" cy="172991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881510">
            <a:off x="457200" y="704088"/>
            <a:ext cx="8229600" cy="1143000"/>
          </a:xfrm>
        </p:spPr>
        <p:txBody>
          <a:bodyPr/>
          <a:lstStyle/>
          <a:p>
            <a:r>
              <a:rPr lang="ga-IE" dirty="0" smtClean="0"/>
              <a:t>Greenhouse effect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a-IE" dirty="0" smtClean="0"/>
              <a:t> Greenhouse gases come from everyday activites such as heating our homes and using electricity. </a:t>
            </a:r>
          </a:p>
          <a:p>
            <a:r>
              <a:rPr lang="ga-IE" dirty="0" smtClean="0"/>
              <a:t> As you know fossil fuels are often burned to make electricity, this releases carbon dioxide a greenhouse gas into the earth’s atmosphere.  </a:t>
            </a:r>
          </a:p>
          <a:p>
            <a:r>
              <a:rPr lang="ga-IE" dirty="0" smtClean="0"/>
              <a:t>People produce more carbon dioxide than any other  type  of greenhouse gas. </a:t>
            </a:r>
          </a:p>
          <a:p>
            <a:r>
              <a:rPr lang="ga-IE" dirty="0" smtClean="0"/>
              <a:t>Carbon dioxide is responsible for most global warming.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dirty="0" smtClean="0"/>
              <a:t>Wave Energy</a:t>
            </a:r>
            <a:endParaRPr lang="ga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a-IE" dirty="0" smtClean="0"/>
              <a:t>Have you ever seen waves crashing onto the seashore or stood under a waterfall?</a:t>
            </a:r>
          </a:p>
          <a:p>
            <a:r>
              <a:rPr lang="ga-IE" dirty="0" smtClean="0"/>
              <a:t>Hydropower can be used to create electricity . </a:t>
            </a:r>
          </a:p>
          <a:p>
            <a:r>
              <a:rPr lang="ga-IE" dirty="0" smtClean="0"/>
              <a:t>There are diffrent types of hydropower . </a:t>
            </a:r>
          </a:p>
          <a:p>
            <a:r>
              <a:rPr lang="ga-IE" dirty="0" smtClean="0"/>
              <a:t>A hydroelectric dam can be used to capture energy from moving water. </a:t>
            </a:r>
          </a:p>
          <a:p>
            <a:r>
              <a:rPr lang="ga-IE" dirty="0" smtClean="0"/>
              <a:t>Energy can also be captured from waves by using special floating divcies .</a:t>
            </a:r>
          </a:p>
        </p:txBody>
      </p:sp>
      <p:pic>
        <p:nvPicPr>
          <p:cNvPr id="6" name="Picture 5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0"/>
            <a:ext cx="2764142" cy="207043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ga-IE" dirty="0" smtClean="0"/>
              <a:t>How can we save our planet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a-IE" dirty="0" smtClean="0"/>
              <a:t>Unfortunately it is not possible to completely stop the greenhouse effect. </a:t>
            </a:r>
          </a:p>
          <a:p>
            <a:r>
              <a:rPr lang="ga-IE" dirty="0" smtClean="0"/>
              <a:t>However there are things that you can do to help our planet. </a:t>
            </a:r>
          </a:p>
          <a:p>
            <a:r>
              <a:rPr lang="ga-IE" dirty="0" smtClean="0"/>
              <a:t>Turn off water when you don’t need it. </a:t>
            </a:r>
          </a:p>
          <a:p>
            <a:r>
              <a:rPr lang="ga-IE" dirty="0" smtClean="0"/>
              <a:t>Most people waste up to 5 liters of water every time they brush there teeth. </a:t>
            </a:r>
          </a:p>
          <a:p>
            <a:r>
              <a:rPr lang="ga-IE" dirty="0" smtClean="0"/>
              <a:t>Walk or cicle to school rather than travel by car.</a:t>
            </a:r>
          </a:p>
          <a:p>
            <a:r>
              <a:rPr lang="ga-IE" dirty="0" smtClean="0"/>
              <a:t>If you live in a town or city use the bus.</a:t>
            </a:r>
            <a:endParaRPr lang="ga-IE" dirty="0"/>
          </a:p>
        </p:txBody>
      </p:sp>
      <p:pic>
        <p:nvPicPr>
          <p:cNvPr id="4" name="Picture 3" descr="download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8357" y="0"/>
            <a:ext cx="2265643" cy="126876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1302</TotalTime>
  <Words>636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ENERGY</vt:lpstr>
      <vt:lpstr>What is energy?</vt:lpstr>
      <vt:lpstr>Non-Renewable  energy</vt:lpstr>
      <vt:lpstr>Renewable energy</vt:lpstr>
      <vt:lpstr>Solar Energy</vt:lpstr>
      <vt:lpstr> Wind Energy </vt:lpstr>
      <vt:lpstr>Greenhouse effect</vt:lpstr>
      <vt:lpstr>Wave Energy</vt:lpstr>
      <vt:lpstr>How can we save our planet</vt:lpstr>
      <vt:lpstr>Interesting facts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</dc:title>
  <dc:creator>User</dc:creator>
  <cp:lastModifiedBy>User</cp:lastModifiedBy>
  <cp:revision>50</cp:revision>
  <dcterms:created xsi:type="dcterms:W3CDTF">2014-01-24T14:18:29Z</dcterms:created>
  <dcterms:modified xsi:type="dcterms:W3CDTF">2014-02-08T14:40:42Z</dcterms:modified>
</cp:coreProperties>
</file>